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0B62-0733-E51E-A653-55D1D5379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A1A8B8-8C5C-8775-6D58-489BF889D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6E4FB-0875-CE27-EF94-1B594194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8146-6D03-E88B-0761-93244909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647C-CBA4-3CC5-CFAE-00D6D536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1283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4EFC0-B226-5BF9-B6D3-6EFC02AD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C55DD-1387-6C9F-F222-F2861CFF8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50548-5F6B-9FD4-B6C4-F4AC1BD3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264B5-C566-D137-ED73-B4106CA9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E326-4332-F441-C193-811FB1B2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493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EDDFB-69AE-45A8-2197-88A862FA4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FC3D1-2498-ED06-542E-768118EE9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9003-8D27-2AE7-9022-F2B174B1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FB42-0AB2-334F-949C-9E5D98A4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9BD4-9A68-1D23-1E0A-EBD44670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093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F73C-7A04-8BCC-48B9-D7DFE646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42EB6-58F7-DAA9-B3C8-EBA9337B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090E9-EF77-B5F1-68DE-EA215166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7AE4-9B77-409A-5DAB-1561D5C0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8EAE-6AED-896E-6E6C-980A4899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548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B2B1-4F87-86E8-1909-C5CCA710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9F435-7262-E537-78BA-E7494D36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84B21-C02E-66F0-4215-D9491543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5E7A6-49F1-D114-C5F1-9EF0246A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9F7A9-F1EF-2080-A21A-62FB287E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2884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B2BC-6F76-22C9-E3D9-83ACEAB3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879E-D43C-2BD2-4715-9E97A13E5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4B0FA-2F0D-8E45-C887-BF1B73137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0212C-959C-A4E5-1CB2-6EB7C814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A0BC-10E7-BE3C-AAAF-8CB0427C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D66A5-B9C9-B657-F20C-5CEB5A41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080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6A7C-39A8-2A8C-C86E-86AE9EDC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6E2CF-B874-CB84-B750-1D0A58A9E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CD75-66B8-6DC2-36B1-6697F9F38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1E3CF-1A28-5700-EE9D-277C8A5ED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C9637-9890-F4BD-835C-433B8C55D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BD894-6A70-9272-06B5-F354C703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00E05-6BD6-9CD7-A57B-1F8AB144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1E906-11DA-34E6-FA89-9AE6EE22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002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D1EB-510C-DF1F-D8ED-4A2EF741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F540-8191-F315-9BF8-BFC4F4B3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F8C1B-B394-4476-1959-44F9DC02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D0109-4DF8-F16B-9F7A-D2E769E4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931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54A33-857E-34FD-3DCC-9F884567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BB0DA-0AAC-0D52-B080-5EFB839A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DF5D6-BF5E-D9C1-8724-A5EADFFF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6643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9926-27EA-D610-7744-16DDBC25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9BAE-7403-3C84-91AE-0202CE6C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86709-371B-27DE-EC89-3D70F7543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6B927-A88A-4773-7051-1716E6A7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35E88-0A7C-2D43-D4CA-2F89E2A2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2E31A-71CD-0DE8-4E4F-D0ACD04D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544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3EF6-55B2-9E81-51EE-F6271FB7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FEC36-C754-4039-AE92-1CF0B29E3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D5514-BFA6-9C92-EFAE-59948775E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275CD-193C-7985-8964-FD1CF30C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8EFFA-FF61-8DDB-949C-E3D07C16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FB1BB-88F3-27C1-EC79-6B611316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0935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07A3-4BA9-0DCE-C87A-2DC06CF3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64C3B-E9BA-1486-8B8C-B576F42AD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32B9C-C0EC-3661-3535-242DA88B6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8A0A2-16E2-EA4A-AE78-E55C838D2A45}" type="datetimeFigureOut">
              <a:rPr lang="en-CZ" smtClean="0"/>
              <a:t>28.11.2023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BE320-9ACF-AA20-DDE9-DAC1875D5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5ED43-0B67-F5EC-7210-C66D30B8E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D9109-2A9A-A740-B797-011445A4AEAB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784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A03C19-20DD-CF9C-EB7C-94C93DE92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9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3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8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7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7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3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6B9F0-5162-954C-A362-96351FD8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1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soural</dc:creator>
  <cp:lastModifiedBy>martin soural</cp:lastModifiedBy>
  <cp:revision>1</cp:revision>
  <dcterms:created xsi:type="dcterms:W3CDTF">2023-11-28T19:01:10Z</dcterms:created>
  <dcterms:modified xsi:type="dcterms:W3CDTF">2023-11-28T19:39:15Z</dcterms:modified>
</cp:coreProperties>
</file>